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9D9AB-36FF-4202-A58D-C11A59E660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14D2BC-C45C-443F-8779-0112601CA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42AD8-B00B-48EC-8E30-249CF18E3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45A56-7A32-4489-90F9-CE0E8D64F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ED3D8-494D-456E-A8F8-177EAF06F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7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EFA81-9D31-4D5F-908B-A5F09CB0F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CB09B-62CF-4B05-A388-9958425FD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D5AB8-DEE0-4F10-B88C-81CF5C772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B6589-C6FE-49CD-955D-EF0D32049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F9ACA-BCBA-4151-83D1-B6234E4EF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6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4FFC4-68A2-4009-88B3-74D8E9C112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BEC946-0B9B-4BA0-AF23-CF981D530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82491-C19E-496B-88D0-45E9171D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D9D76-FB76-4CD2-9531-39AA16C4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7506C-19AF-4B65-ABE4-7F83057DB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6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3FFA6-938D-49D6-88D3-CD073122D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29012-7238-4E59-9374-651BCF905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AE53C-E330-43F5-87E0-CC630E4A4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D5010-7F4F-4D6A-A4EE-166D4289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A6C3B-2D7F-4A5C-A4CD-2FCBA330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1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0C437-EF66-4370-89C9-5E9C2414A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3866F-44D1-4A7B-A4B5-9C188F0D5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FF955-7C36-4872-8F62-A292483EC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3F7EB-E2A0-404D-8D75-F837EE263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68916-8275-4421-8BE0-498E6430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D39DC-6966-487B-B836-BA7AF861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C0929-F6E0-46D9-B0D0-06C05A969F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BC4331-6CEB-4867-9975-B2ABB8D8B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FDDA4-13E7-4C0D-89CF-6D8833D01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0FC68-E225-4245-B89E-055CA59F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565C8-3A12-4CA6-85D1-75DE93398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7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E8ADC-12F4-41E3-ABE5-F683650D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07A42-47CB-4F74-8FF6-243FCD786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E1F83-50BF-412A-902E-B75262EF9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9CE30-A6A7-4AB3-83B5-2C15ADA3F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311F1-067A-4119-9BE4-92756C1327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4131CE-0EFA-42FD-94F4-0C4F07442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E5E145-0631-4ECF-A4D7-119533446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3213FB-9F16-4489-A1A9-31015D42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1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9D21B-CB2C-4A48-89EA-84466B8B8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366C72-83FB-4AAD-A191-D815B1E5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9BBFF7-686E-4E73-96CE-62634807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7364B7-FCC1-4608-949E-A61FDD3B1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7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11C806-7029-44BB-9712-9853C55F9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194AD-5595-46E7-9A4D-00198501E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2872B-4389-4602-A8CA-4862DDA4B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1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54357-26BB-42B1-9DC6-3D224C44A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EEE14-8E70-40A0-9CD7-4E98B6178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5BEBF-214E-4B38-BA3F-75699094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1789F-17A8-423E-81B2-A4B39465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9B526-F468-4598-8C28-CE265934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97451-512F-4D99-A264-9F6C8DAFA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64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EA141-37E1-40E8-8FD9-B8D13CCB2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080847-A287-46A2-8EF7-AC92CE51A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36D858-6671-429F-BCA5-CE5D7DFF9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81A54-EFE5-48EC-BED1-83F0A131E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C16457-4944-4988-9006-013BB49C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C12CF-4959-4219-B526-1524D71A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54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67A657-6B71-4DDE-A6EA-1CBCAB86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D5F6B-95DE-428D-B327-C5F8184BE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72460-208D-40D1-9F9A-782626461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F9989-136D-473A-83D0-5ED4F7F0DE33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03551-0D18-4EAA-8FA9-D0A0BBE6F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C5C91-9A43-424D-BFAF-3516CD9CD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BB606-7D6E-4631-8F0A-4A3654A99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734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jbe.aiub.edu/index.php/ajbe/user/registe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Rezbinn.11@aiub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785CD-C873-4B3C-902D-A3B3F8F58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721" y="828749"/>
            <a:ext cx="9144000" cy="1285277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0B050"/>
                </a:solidFill>
              </a:rPr>
              <a:t>AJBE registration </a:t>
            </a:r>
            <a:br>
              <a:rPr lang="en-US" sz="4400" b="1" dirty="0">
                <a:solidFill>
                  <a:srgbClr val="00B050"/>
                </a:solidFill>
              </a:rPr>
            </a:br>
            <a:r>
              <a:rPr lang="en-US" sz="4400" b="1" dirty="0">
                <a:solidFill>
                  <a:srgbClr val="00B050"/>
                </a:solidFill>
              </a:rPr>
              <a:t>Instruction for Reviewer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218D00-E63C-4BCB-930B-CD8F6D403A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56754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Please paste the following link in your browser and press enter or click on it.</a:t>
            </a:r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  <a:hlinkClick r:id="rId2"/>
              </a:rPr>
              <a:t>https://ajbe.aiub.edu/index.php/ajbe/user/register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049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942C-37E6-4A83-80D3-DEB8BEE25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Fill this form</a:t>
            </a:r>
          </a:p>
        </p:txBody>
      </p:sp>
      <p:pic>
        <p:nvPicPr>
          <p:cNvPr id="5" name="Content Placeholder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A65ED54-0C73-4D4F-818D-43E0BE5CB8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12" t="12604" r="55169" b="13557"/>
          <a:stretch/>
        </p:blipFill>
        <p:spPr>
          <a:xfrm>
            <a:off x="906011" y="1031847"/>
            <a:ext cx="4450370" cy="529345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B47228D-2C60-4B4B-822E-28B4783687FB}"/>
              </a:ext>
            </a:extLst>
          </p:cNvPr>
          <p:cNvSpPr txBox="1"/>
          <p:nvPr/>
        </p:nvSpPr>
        <p:spPr>
          <a:xfrm>
            <a:off x="3875714" y="3536787"/>
            <a:ext cx="373310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Example:</a:t>
            </a:r>
          </a:p>
          <a:p>
            <a:endParaRPr lang="en-US" sz="1200" dirty="0"/>
          </a:p>
          <a:p>
            <a:r>
              <a:rPr lang="en-US" sz="1200" dirty="0" err="1">
                <a:solidFill>
                  <a:srgbClr val="0070C0"/>
                </a:solidFill>
              </a:rPr>
              <a:t>Rezbin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</a:p>
          <a:p>
            <a:endParaRPr lang="en-US" sz="1200" dirty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1200" dirty="0">
                <a:solidFill>
                  <a:srgbClr val="0070C0"/>
                </a:solidFill>
              </a:rPr>
              <a:t>Nahar</a:t>
            </a:r>
          </a:p>
          <a:p>
            <a:endParaRPr lang="en-US" sz="1200" dirty="0">
              <a:solidFill>
                <a:srgbClr val="0070C0"/>
              </a:solidFill>
            </a:endParaRPr>
          </a:p>
          <a:p>
            <a:endParaRPr lang="en-US" sz="1600" dirty="0">
              <a:solidFill>
                <a:srgbClr val="0070C0"/>
              </a:solidFill>
            </a:endParaRPr>
          </a:p>
          <a:p>
            <a:r>
              <a:rPr lang="en-US" sz="1200" dirty="0">
                <a:solidFill>
                  <a:srgbClr val="0070C0"/>
                </a:solidFill>
              </a:rPr>
              <a:t>American International University-Bangladesh</a:t>
            </a:r>
          </a:p>
          <a:p>
            <a:endParaRPr lang="en-US" sz="1200" dirty="0">
              <a:solidFill>
                <a:srgbClr val="0070C0"/>
              </a:solidFill>
            </a:endParaRPr>
          </a:p>
          <a:p>
            <a:endParaRPr lang="en-US" sz="1600" dirty="0">
              <a:solidFill>
                <a:srgbClr val="0070C0"/>
              </a:solidFill>
            </a:endParaRPr>
          </a:p>
          <a:p>
            <a:r>
              <a:rPr lang="en-US" sz="1200" dirty="0">
                <a:solidFill>
                  <a:srgbClr val="0070C0"/>
                </a:solidFill>
              </a:rPr>
              <a:t>Bangladesh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019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82BC217-9438-453D-9C70-38A71E187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en-US" dirty="0"/>
              <a:t>Continue … Fill this form</a:t>
            </a:r>
          </a:p>
        </p:txBody>
      </p:sp>
      <p:pic>
        <p:nvPicPr>
          <p:cNvPr id="9" name="Picture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C74B4CE-FC9A-4EAA-BDBF-E6D71C924F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6" t="6360" r="47225" b="26728"/>
          <a:stretch/>
        </p:blipFill>
        <p:spPr>
          <a:xfrm>
            <a:off x="838200" y="910247"/>
            <a:ext cx="6082717" cy="55826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E12B25F-620E-49B8-9260-4C8592AC42EA}"/>
              </a:ext>
            </a:extLst>
          </p:cNvPr>
          <p:cNvSpPr txBox="1"/>
          <p:nvPr/>
        </p:nvSpPr>
        <p:spPr>
          <a:xfrm>
            <a:off x="3879558" y="978145"/>
            <a:ext cx="68751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Example:</a:t>
            </a:r>
          </a:p>
          <a:p>
            <a:endParaRPr lang="en-US" sz="1200" dirty="0"/>
          </a:p>
          <a:p>
            <a:r>
              <a:rPr lang="en-US" sz="1200" dirty="0">
                <a:solidFill>
                  <a:srgbClr val="0070C0"/>
                </a:solidFill>
                <a:hlinkClick r:id="rId3"/>
              </a:rPr>
              <a:t>Rezbinn.11@aiub.edu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600" b="1" dirty="0">
                <a:solidFill>
                  <a:srgbClr val="FF0000"/>
                </a:solidFill>
              </a:rPr>
              <a:t>[You must use your work Institutions’ email, yahoo, </a:t>
            </a:r>
            <a:r>
              <a:rPr lang="en-US" sz="1600" b="1" dirty="0" err="1">
                <a:solidFill>
                  <a:srgbClr val="FF0000"/>
                </a:solidFill>
              </a:rPr>
              <a:t>aol</a:t>
            </a:r>
            <a:r>
              <a:rPr lang="en-US" sz="1600" b="1" dirty="0">
                <a:solidFill>
                  <a:srgbClr val="FF0000"/>
                </a:solidFill>
              </a:rPr>
              <a:t>, </a:t>
            </a:r>
            <a:r>
              <a:rPr lang="en-US" sz="1600" b="1" dirty="0" err="1">
                <a:solidFill>
                  <a:srgbClr val="FF0000"/>
                </a:solidFill>
              </a:rPr>
              <a:t>gmail</a:t>
            </a:r>
            <a:r>
              <a:rPr lang="en-US" sz="1600" b="1" dirty="0">
                <a:solidFill>
                  <a:srgbClr val="FF0000"/>
                </a:solidFill>
              </a:rPr>
              <a:t>, Hotmail may not work)</a:t>
            </a:r>
            <a:endParaRPr lang="en-US" sz="1200" b="1" dirty="0">
              <a:solidFill>
                <a:srgbClr val="FF0000"/>
              </a:solidFill>
            </a:endParaRPr>
          </a:p>
          <a:p>
            <a:endParaRPr lang="en-US" sz="100" dirty="0">
              <a:solidFill>
                <a:srgbClr val="0070C0"/>
              </a:solidFill>
            </a:endParaRPr>
          </a:p>
          <a:p>
            <a:endParaRPr lang="en-US" sz="1200" dirty="0">
              <a:solidFill>
                <a:srgbClr val="0070C0"/>
              </a:solidFill>
            </a:endParaRPr>
          </a:p>
          <a:p>
            <a:r>
              <a:rPr lang="en-US" sz="1200" dirty="0" err="1">
                <a:solidFill>
                  <a:srgbClr val="0070C0"/>
                </a:solidFill>
              </a:rPr>
              <a:t>Rezbinn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[You can Use the First part of your email as a username, only letters and numbers are allowed here, no need to use space, underscore, </a:t>
            </a:r>
            <a:r>
              <a:rPr lang="en-US" sz="1400" b="1" dirty="0" err="1">
                <a:solidFill>
                  <a:srgbClr val="FF0000"/>
                </a:solidFill>
              </a:rPr>
              <a:t>darsh</a:t>
            </a:r>
            <a:r>
              <a:rPr lang="en-US" sz="1400" b="1" dirty="0">
                <a:solidFill>
                  <a:srgbClr val="FF0000"/>
                </a:solidFill>
              </a:rPr>
              <a:t>, dot or comma]</a:t>
            </a:r>
          </a:p>
          <a:p>
            <a:endParaRPr lang="en-US" sz="1600" dirty="0">
              <a:solidFill>
                <a:srgbClr val="0070C0"/>
              </a:solidFill>
            </a:endParaRPr>
          </a:p>
          <a:p>
            <a:endParaRPr lang="en-US" sz="500" dirty="0">
              <a:solidFill>
                <a:srgbClr val="0070C0"/>
              </a:solidFill>
            </a:endParaRPr>
          </a:p>
          <a:p>
            <a:r>
              <a:rPr lang="en-US" sz="1600" dirty="0">
                <a:solidFill>
                  <a:srgbClr val="FF0000"/>
                </a:solidFill>
              </a:rPr>
              <a:t>Create a password for this and Don’t forget. You have request for a new password if you forget</a:t>
            </a:r>
          </a:p>
          <a:p>
            <a:endParaRPr lang="en-US" sz="1200" dirty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5047AE-A5C7-41A4-8733-8618FBAF14FF}"/>
              </a:ext>
            </a:extLst>
          </p:cNvPr>
          <p:cNvSpPr txBox="1"/>
          <p:nvPr/>
        </p:nvSpPr>
        <p:spPr>
          <a:xfrm>
            <a:off x="7146722" y="4277697"/>
            <a:ext cx="42070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We will appreciate</a:t>
            </a:r>
          </a:p>
          <a:p>
            <a:r>
              <a:rPr lang="en-US" b="1" dirty="0">
                <a:solidFill>
                  <a:srgbClr val="FF0000"/>
                </a:solidFill>
              </a:rPr>
              <a:t>if you click all “YES”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In review Interest, mention your Expertise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572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1CC0B-8BEE-4F50-AFB4-B0E0BD8A3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 to login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1D142-A5FA-4E1C-9A1E-7181FECD8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00B050"/>
                </a:solidFill>
              </a:rPr>
              <a:t>https://ajbe.aiub.edu/index.php/ajbe/login</a:t>
            </a:r>
          </a:p>
        </p:txBody>
      </p:sp>
    </p:spTree>
    <p:extLst>
      <p:ext uri="{BB962C8B-B14F-4D97-AF65-F5344CB8AC3E}">
        <p14:creationId xmlns:p14="http://schemas.microsoft.com/office/powerpoint/2010/main" val="330387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6DDE4-C342-4863-8CE1-7BAAEB830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 Your Profile</a:t>
            </a:r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03A2F5FB-6205-41FC-9C29-E6B081FB7B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94" t="7095" b="44098"/>
          <a:stretch/>
        </p:blipFill>
        <p:spPr>
          <a:xfrm>
            <a:off x="901816" y="1392571"/>
            <a:ext cx="10388367" cy="3347209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06CF521-0FDB-4CDE-854B-9C3446D059A0}"/>
              </a:ext>
            </a:extLst>
          </p:cNvPr>
          <p:cNvCxnSpPr>
            <a:cxnSpLocks/>
          </p:cNvCxnSpPr>
          <p:nvPr/>
        </p:nvCxnSpPr>
        <p:spPr>
          <a:xfrm flipV="1">
            <a:off x="2550253" y="3716323"/>
            <a:ext cx="0" cy="151001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00DBCCF-2DFE-464B-A0D9-0604545AD09B}"/>
              </a:ext>
            </a:extLst>
          </p:cNvPr>
          <p:cNvSpPr txBox="1"/>
          <p:nvPr/>
        </p:nvSpPr>
        <p:spPr>
          <a:xfrm>
            <a:off x="964734" y="5226341"/>
            <a:ext cx="5025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Your review assignment will be available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14E325-DB6F-40DD-9D13-0294D41C3FB8}"/>
              </a:ext>
            </a:extLst>
          </p:cNvPr>
          <p:cNvSpPr txBox="1"/>
          <p:nvPr/>
        </p:nvSpPr>
        <p:spPr>
          <a:xfrm>
            <a:off x="8014283" y="4819098"/>
            <a:ext cx="36212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can Edit your Profile from here, If you want to add your Review Interest, then you can add it here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47D103A-3D33-4F5A-BECD-FA6144887032}"/>
              </a:ext>
            </a:extLst>
          </p:cNvPr>
          <p:cNvCxnSpPr>
            <a:cxnSpLocks/>
          </p:cNvCxnSpPr>
          <p:nvPr/>
        </p:nvCxnSpPr>
        <p:spPr>
          <a:xfrm flipV="1">
            <a:off x="10293292" y="2248250"/>
            <a:ext cx="0" cy="24915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38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68A1B-E53C-4B62-86D9-6CF80E240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088" y="209470"/>
            <a:ext cx="10515600" cy="612652"/>
          </a:xfrm>
        </p:spPr>
        <p:txBody>
          <a:bodyPr>
            <a:normAutofit fontScale="90000"/>
          </a:bodyPr>
          <a:lstStyle/>
          <a:p>
            <a:r>
              <a:rPr lang="en-US" dirty="0"/>
              <a:t>Click on Role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7E14B7-4F9B-4D53-8584-7F1F82BB85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551" t="18104" r="17431" b="12782"/>
          <a:stretch/>
        </p:blipFill>
        <p:spPr>
          <a:xfrm>
            <a:off x="771088" y="1753095"/>
            <a:ext cx="8170877" cy="4739780"/>
          </a:xfrm>
          <a:prstGeom prst="rect">
            <a:avLst/>
          </a:prstGeom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0DD02C11-4925-468D-AB36-E79C6A7DAC65}"/>
              </a:ext>
            </a:extLst>
          </p:cNvPr>
          <p:cNvSpPr/>
          <p:nvPr/>
        </p:nvSpPr>
        <p:spPr>
          <a:xfrm>
            <a:off x="2172747" y="998289"/>
            <a:ext cx="1057013" cy="1082181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07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B3A6-0CED-4DBC-89B1-16A1C5065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50904"/>
          </a:xfrm>
        </p:spPr>
        <p:txBody>
          <a:bodyPr>
            <a:normAutofit/>
          </a:bodyPr>
          <a:lstStyle/>
          <a:p>
            <a:r>
              <a:rPr lang="en-US" sz="2800" b="1" dirty="0"/>
              <a:t>Use one word then click enter and then use another word. Don’t put three-four works together. It won’t work. </a:t>
            </a:r>
            <a:br>
              <a:rPr lang="en-US" sz="2800" b="1" dirty="0"/>
            </a:br>
            <a:r>
              <a:rPr lang="en-US" sz="2800" b="1" dirty="0">
                <a:solidFill>
                  <a:srgbClr val="FF0000"/>
                </a:solidFill>
              </a:rPr>
              <a:t>Important : </a:t>
            </a:r>
            <a:r>
              <a:rPr lang="en-US" sz="2800" b="1" dirty="0"/>
              <a:t>We will not be able to assign you a paper for review if your interest doesn’t match with article  </a:t>
            </a:r>
          </a:p>
        </p:txBody>
      </p:sp>
      <p:pic>
        <p:nvPicPr>
          <p:cNvPr id="9" name="Picture 8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C97005AC-31E0-4684-8897-BEB468C47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4" t="20551" r="15780" b="15840"/>
          <a:stretch/>
        </p:blipFill>
        <p:spPr>
          <a:xfrm>
            <a:off x="939567" y="2299709"/>
            <a:ext cx="7934759" cy="419316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26D38AF-E0EB-4BCF-B033-C46A4FE24BC0}"/>
              </a:ext>
            </a:extLst>
          </p:cNvPr>
          <p:cNvSpPr txBox="1"/>
          <p:nvPr/>
        </p:nvSpPr>
        <p:spPr>
          <a:xfrm>
            <a:off x="8925009" y="2215820"/>
            <a:ext cx="237810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After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adding your interest, Please save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215C4CE-A990-46DF-9170-AC1EE8285E82}"/>
              </a:ext>
            </a:extLst>
          </p:cNvPr>
          <p:cNvCxnSpPr/>
          <p:nvPr/>
        </p:nvCxnSpPr>
        <p:spPr>
          <a:xfrm flipH="1">
            <a:off x="8279934" y="4277923"/>
            <a:ext cx="1333849" cy="1653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1198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264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AJBE registration  Instruction for Reviewer</vt:lpstr>
      <vt:lpstr>Fill this form</vt:lpstr>
      <vt:lpstr>Continue … Fill this form</vt:lpstr>
      <vt:lpstr>Go to login page</vt:lpstr>
      <vt:lpstr>Edit Your Profile</vt:lpstr>
      <vt:lpstr>Click on Role</vt:lpstr>
      <vt:lpstr>Use one word then click enter and then use another word. Don’t put three-four works together. It won’t work.  Important : We will not be able to assign you a paper for review if your interest doesn’t match with article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AJBE registration  Instruction for Reviewer</dc:title>
  <dc:creator>MD. MEHZABUL HOQUE NAHID</dc:creator>
  <cp:lastModifiedBy>MD. MEHZABUL HOQUE NAHID</cp:lastModifiedBy>
  <cp:revision>5</cp:revision>
  <dcterms:created xsi:type="dcterms:W3CDTF">2022-04-27T05:57:22Z</dcterms:created>
  <dcterms:modified xsi:type="dcterms:W3CDTF">2025-06-03T15:43:32Z</dcterms:modified>
</cp:coreProperties>
</file>